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110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07AC5B-CB02-B481-D702-B556E4BDE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0F302B3-360A-2DA5-6751-1956F2458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55EAD7-EC43-EC33-875A-FA8567D3E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A6679C-467A-93FC-F192-F745571F7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3220DB-48AC-9401-7370-BB197D7FE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837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38CBF7-896F-D35F-2890-D0E2293C4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1C5EBD-668C-9F1D-0D2A-6FB6E0E938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D8DE03-15EA-6DCA-F26A-1FFEA4379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9A44A2-3F1A-684F-AB0E-2FA8CF440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64D5AD-2F19-C047-532F-C7B2A3EA9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509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3709528-A5A1-C9BC-E5B7-6D3D4B5D90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F74F25-E296-A3E0-FA11-713517D389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24DC29-4F7C-181B-6519-98A09D0A9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EA6C6C-5304-02B7-D344-31227F5A0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0F5EDB-7E6F-0F5E-6FCF-7950DB140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08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ED7B20-A3C0-028B-965A-D084F4FA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2A60A9-A910-3E28-CD05-DA320B8A4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342F70-514E-061B-92C8-0D9CB6FDF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98ACC9-2A1A-F07D-DE23-C4C3897F8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406F43-B7B5-56D9-9D3F-E3613E624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292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D47DB4-E967-30A5-60F4-504DDD1D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D0B36A-C60D-CB5A-17FA-763571D31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90AE87-EBCC-8849-C436-FBAAAD4DD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42B8B8-076D-47D2-C01D-C9CE283A7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01ECD7-7C7B-95C3-E059-6C02368A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423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33EAE-E470-102D-9876-B13E935D2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956DD6-1B4F-C508-B93C-077E6B63D3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A3CDA0-1B2E-74FE-9837-BF9C10880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FAC54E-A11E-D387-EB2E-E2CCEF955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811AAB-931B-4C2A-18BC-408092275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0B8A2B-18FB-71FF-FCA0-29D03067F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564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72EA56-4CFD-5458-7D18-22A27BB28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641098-DA2E-9655-1316-75BBB228C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8272A1-166D-E96C-E460-EC0EA8874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AC31F1-F2DC-6601-A99D-EADFDD71F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F554F6B-14F0-3D44-45DA-2597CEA0E5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D2E0C2-D8D6-F9FA-5F37-8E542CAAC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07CB53-3E6F-4DBD-1DEF-CF979EC3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F5BEC13-4D17-C21A-DF87-B21E606B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558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2BB5FA-FB04-93C5-4656-22868B05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7078ECF-835B-CA8B-579A-471F6181F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DD4BAD-01D6-70E7-0403-74223B50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A377A1-0B33-9DE7-3C2A-DB58C95AA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217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D8F64C0-1149-7119-1FB5-1C2167CB1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429B2C0-0545-F838-AE1B-4ED87240D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23C509-127A-6FF5-AAEE-8176BB9E5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400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65A4D-26A9-F75C-7D45-4CE32588E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206A39-8DF3-C51F-6017-5A60F01AE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1E1B89-5D83-0DF8-0DF2-BEEF7B399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5939AA-990A-BBD0-8C49-F8FCD8AD4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A59A38-8F6C-E1C6-57FF-A91D92A95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651D97-FB91-B581-FAB1-335D9CF87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527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4BC50C-257E-85CD-4E79-7B41FC8D0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470671C-8452-A525-FB39-6C6559DFFC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A5C905-37F1-D128-961B-26749CEE0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ABFEE5-E8AB-7329-1404-E444356D7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3D37B6-A35A-182A-9A71-F9506C37A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C3A611-6B5D-6874-B351-C1E670D91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197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31F7AD-B0BB-5FAC-7BB2-E4157F2E7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755133-0BA1-22D2-930C-6FE989789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1F9121-69BD-2C94-1551-1F59F0CAF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FB39E9-B610-4BAD-B4FD-F6F1EFF49904}" type="datetimeFigureOut">
              <a:rPr lang="ko-KR" altLang="en-US" smtClean="0"/>
              <a:t>2024-03-05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75272A-F755-3E09-5412-D30CF1650C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260252-0FA2-6EB3-171F-BFD8D63B3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74DC46-FC41-4788-84F7-982A67BD8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927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항공 사진, 공중의, 건물, 경기장이(가) 표시된 사진&#10;&#10;자동 생성된 설명">
            <a:extLst>
              <a:ext uri="{FF2B5EF4-FFF2-40B4-BE49-F238E27FC236}">
                <a16:creationId xmlns:a16="http://schemas.microsoft.com/office/drawing/2014/main" id="{E53213C0-E5D5-2ABA-5C01-7A5B80D67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84" y="2969125"/>
            <a:ext cx="5382127" cy="358808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그림 6" descr="경기장, 건물, 야외, 스포츠 경기장이(가) 표시된 사진&#10;&#10;자동 생성된 설명">
            <a:extLst>
              <a:ext uri="{FF2B5EF4-FFF2-40B4-BE49-F238E27FC236}">
                <a16:creationId xmlns:a16="http://schemas.microsoft.com/office/drawing/2014/main" id="{BA6C7EBF-E0E9-EA6F-626C-3FED8630A0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51721" y="385010"/>
            <a:ext cx="4355432" cy="326657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4278E2-2A06-911A-075F-2BBB52846D1C}"/>
              </a:ext>
            </a:extLst>
          </p:cNvPr>
          <p:cNvSpPr txBox="1"/>
          <p:nvPr/>
        </p:nvSpPr>
        <p:spPr>
          <a:xfrm>
            <a:off x="246146" y="1064190"/>
            <a:ext cx="609700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No</a:t>
            </a:r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limits</a:t>
            </a:r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amazing</a:t>
            </a:r>
            <a:endParaRPr lang="en-US" altLang="ko-KR" sz="28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sz="2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skills</a:t>
            </a:r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baseball</a:t>
            </a:r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park</a:t>
            </a:r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71F7D4-AB2B-62DA-487A-4A2F5C070899}"/>
              </a:ext>
            </a:extLst>
          </p:cNvPr>
          <p:cNvSpPr txBox="1"/>
          <p:nvPr/>
        </p:nvSpPr>
        <p:spPr>
          <a:xfrm>
            <a:off x="5880936" y="4602412"/>
            <a:ext cx="609700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넓은 야구장에서 재밌게</a:t>
            </a:r>
            <a:endParaRPr lang="en-US" altLang="ko-KR" sz="28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야구를 </a:t>
            </a:r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즐겨보세요</a:t>
            </a:r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!</a:t>
            </a:r>
            <a:endParaRPr lang="ko-KR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7876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01B3CC-B49F-4CE0-B198-228D1D428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잔디, 플레이어, 경기장, 스포츠 경기장이(가) 표시된 사진&#10;&#10;자동 생성된 설명">
            <a:extLst>
              <a:ext uri="{FF2B5EF4-FFF2-40B4-BE49-F238E27FC236}">
                <a16:creationId xmlns:a16="http://schemas.microsoft.com/office/drawing/2014/main" id="{F9BC2260-61AD-A7E0-38C0-39C3B62D6B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65" r="44576" b="-1"/>
          <a:stretch/>
        </p:blipFill>
        <p:spPr>
          <a:xfrm>
            <a:off x="321734" y="557189"/>
            <a:ext cx="4276956" cy="5743616"/>
          </a:xfrm>
          <a:prstGeom prst="rect">
            <a:avLst/>
          </a:prstGeom>
        </p:spPr>
      </p:pic>
      <p:pic>
        <p:nvPicPr>
          <p:cNvPr id="7" name="그림 6" descr="야외, 사람, 잔디, 야구이(가) 표시된 사진&#10;&#10;자동 생성된 설명">
            <a:extLst>
              <a:ext uri="{FF2B5EF4-FFF2-40B4-BE49-F238E27FC236}">
                <a16:creationId xmlns:a16="http://schemas.microsoft.com/office/drawing/2014/main" id="{7562044F-61F3-8D31-DADB-CAD4350468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16" b="-2"/>
          <a:stretch/>
        </p:blipFill>
        <p:spPr>
          <a:xfrm>
            <a:off x="4772525" y="557189"/>
            <a:ext cx="7097742" cy="57436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A259A4-00D3-E42B-913A-BC790EB0522A}"/>
              </a:ext>
            </a:extLst>
          </p:cNvPr>
          <p:cNvSpPr txBox="1"/>
          <p:nvPr/>
        </p:nvSpPr>
        <p:spPr>
          <a:xfrm>
            <a:off x="2216261" y="557189"/>
            <a:ext cx="70977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스킬스</a:t>
            </a:r>
            <a:r>
              <a:rPr lang="ko-KR" altLang="en-US" sz="2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베이스볼  </a:t>
            </a:r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파크에 </a:t>
            </a:r>
            <a:r>
              <a:rPr lang="ko-KR" altLang="en-US" sz="2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오신것을</a:t>
            </a:r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800" b="1" u="sng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환영합니다</a:t>
            </a:r>
            <a:r>
              <a:rPr lang="en-US" altLang="ko-KR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  <a:p>
            <a:pPr algn="just"/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 </a:t>
            </a:r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Welcome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to Skills Baseball Park.</a:t>
            </a:r>
            <a:endParaRPr lang="ko-KR" altLang="en-US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9261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그림 6" descr="스포츠, 운동 경기, 야외, 사람이(가) 표시된 사진&#10;&#10;자동 생성된 설명">
            <a:extLst>
              <a:ext uri="{FF2B5EF4-FFF2-40B4-BE49-F238E27FC236}">
                <a16:creationId xmlns:a16="http://schemas.microsoft.com/office/drawing/2014/main" id="{0ED0B0AD-B698-5E5D-14C2-100F46506F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8" r="2" b="25298"/>
          <a:stretch/>
        </p:blipFill>
        <p:spPr>
          <a:xfrm>
            <a:off x="321731" y="557189"/>
            <a:ext cx="5668684" cy="5743618"/>
          </a:xfrm>
          <a:prstGeom prst="rect">
            <a:avLst/>
          </a:prstGeom>
        </p:spPr>
      </p:pic>
      <p:pic>
        <p:nvPicPr>
          <p:cNvPr id="5" name="그림 4" descr="운동 경기, 사람, 스포츠, 야외이(가) 표시된 사진&#10;&#10;자동 생성된 설명">
            <a:extLst>
              <a:ext uri="{FF2B5EF4-FFF2-40B4-BE49-F238E27FC236}">
                <a16:creationId xmlns:a16="http://schemas.microsoft.com/office/drawing/2014/main" id="{7A8AAD4B-5414-DD32-3556-AF6117F3C3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7633"/>
          <a:stretch/>
        </p:blipFill>
        <p:spPr>
          <a:xfrm>
            <a:off x="6195375" y="557189"/>
            <a:ext cx="5674893" cy="5743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935BAF-DD74-7933-5DFB-16FF40693813}"/>
              </a:ext>
            </a:extLst>
          </p:cNvPr>
          <p:cNvSpPr txBox="1"/>
          <p:nvPr/>
        </p:nvSpPr>
        <p:spPr>
          <a:xfrm>
            <a:off x="8968037" y="557189"/>
            <a:ext cx="87123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New </a:t>
            </a:r>
            <a:r>
              <a:rPr lang="ko-KR" altLang="en-US" sz="2400" b="1" i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Champion</a:t>
            </a:r>
            <a:r>
              <a:rPr lang="ko-KR" altLang="en-US" sz="24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endParaRPr lang="en-US" altLang="ko-KR" sz="2400" b="1" i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New </a:t>
            </a:r>
            <a:r>
              <a:rPr lang="ko-KR" altLang="en-US" sz="2400" b="1" i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Challenge</a:t>
            </a:r>
            <a:r>
              <a:rPr lang="ko-KR" altLang="en-US" sz="24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endParaRPr lang="en-US" altLang="ko-KR" sz="2400" b="1" i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i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Skills</a:t>
            </a:r>
            <a:r>
              <a:rPr lang="ko-KR" altLang="en-US" sz="24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b="1" i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Baseball</a:t>
            </a:r>
            <a:r>
              <a:rPr lang="ko-KR" altLang="en-US" sz="24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b="1" i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Park</a:t>
            </a:r>
            <a:endParaRPr lang="ko-KR" altLang="en-US" sz="2400" b="1" i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F2EE6-179A-E3A3-DED4-1058E4495F8B}"/>
              </a:ext>
            </a:extLst>
          </p:cNvPr>
          <p:cNvSpPr txBox="1"/>
          <p:nvPr/>
        </p:nvSpPr>
        <p:spPr>
          <a:xfrm>
            <a:off x="3021332" y="4289255"/>
            <a:ext cx="3071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스킬스</a:t>
            </a:r>
            <a:r>
              <a:rPr lang="ko-KR" altLang="en-US" sz="24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야구에선</a:t>
            </a:r>
            <a:endParaRPr lang="en-US" altLang="ko-KR" sz="2400" b="1" i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여러분이 챔피언입니다</a:t>
            </a:r>
            <a:r>
              <a:rPr lang="en-US" altLang="ko-KR" sz="24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02918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7" name="그림 6" descr="잔디, 운동 경기, 사람, 스포츠이(가) 표시된 사진&#10;&#10;자동 생성된 설명">
            <a:extLst>
              <a:ext uri="{FF2B5EF4-FFF2-40B4-BE49-F238E27FC236}">
                <a16:creationId xmlns:a16="http://schemas.microsoft.com/office/drawing/2014/main" id="{EFE4A58C-68A9-3DBB-3D55-4A79071EB1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9" r="8926"/>
          <a:stretch/>
        </p:blipFill>
        <p:spPr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그림 4" descr="스포츠, 운동 경기, 야구, 사람이(가) 표시된 사진&#10;&#10;자동 생성된 설명">
            <a:extLst>
              <a:ext uri="{FF2B5EF4-FFF2-40B4-BE49-F238E27FC236}">
                <a16:creationId xmlns:a16="http://schemas.microsoft.com/office/drawing/2014/main" id="{071134F2-92F9-3968-B83F-F3106F9C0B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8" r="16578" b="-1"/>
          <a:stretch/>
        </p:blipFill>
        <p:spPr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5787F8-0995-C51C-C909-CE2B15E890AF}"/>
              </a:ext>
            </a:extLst>
          </p:cNvPr>
          <p:cNvSpPr txBox="1"/>
          <p:nvPr/>
        </p:nvSpPr>
        <p:spPr>
          <a:xfrm>
            <a:off x="5647322" y="356321"/>
            <a:ext cx="61210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스킬스베이스볼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파크를 응원해주시는</a:t>
            </a: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모든 분께 감사드립니다.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8ECDA4-774E-F495-3450-1ABC2AEB5BC0}"/>
              </a:ext>
            </a:extLst>
          </p:cNvPr>
          <p:cNvSpPr txBox="1"/>
          <p:nvPr/>
        </p:nvSpPr>
        <p:spPr>
          <a:xfrm>
            <a:off x="150896" y="5912996"/>
            <a:ext cx="61210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Supporting Skills Baseball Park</a:t>
            </a:r>
          </a:p>
          <a:p>
            <a:pPr algn="ctr"/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Thank you to everyone.</a:t>
            </a: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9251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56</Words>
  <Application>Microsoft Office PowerPoint</Application>
  <PresentationFormat>와이드스크린</PresentationFormat>
  <Paragraphs>15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Meiryo</vt:lpstr>
      <vt:lpstr>Pretendard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? ?</dc:creator>
  <cp:lastModifiedBy>? ?</cp:lastModifiedBy>
  <cp:revision>1</cp:revision>
  <dcterms:created xsi:type="dcterms:W3CDTF">2024-03-05T02:47:43Z</dcterms:created>
  <dcterms:modified xsi:type="dcterms:W3CDTF">2024-03-05T03:18:15Z</dcterms:modified>
</cp:coreProperties>
</file>

<file path=docProps/thumbnail.jpeg>
</file>